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488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729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97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488336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2818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6203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875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7204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099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837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43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08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845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416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749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628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618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BFC49CD-2CAF-42B0-B756-BB980B0EEB5B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1782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Title (Topic)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Names</a:t>
            </a:r>
          </a:p>
          <a:p>
            <a:r>
              <a:rPr lang="en-US" dirty="0" smtClean="0"/>
              <a:t>Names</a:t>
            </a:r>
          </a:p>
          <a:p>
            <a:r>
              <a:rPr lang="en-US" dirty="0" smtClean="0"/>
              <a:t>Names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929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18200920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41048849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5572384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30846388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28939761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29357023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421544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793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 smtClean="0"/>
          </a:p>
          <a:p>
            <a:r>
              <a:rPr lang="en-US" dirty="0" smtClean="0"/>
              <a:t>You can add your vice, pictures, and video links.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798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2041980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4096995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533500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12663539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42081991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28175752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6934951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12</TotalTime>
  <Words>279</Words>
  <Application>Microsoft Office PowerPoint</Application>
  <PresentationFormat>Widescreen</PresentationFormat>
  <Paragraphs>65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Century Gothic</vt:lpstr>
      <vt:lpstr>Wingdings 3</vt:lpstr>
      <vt:lpstr>Ion</vt:lpstr>
      <vt:lpstr>Title (Topic)</vt:lpstr>
      <vt:lpstr>Overview</vt:lpstr>
      <vt:lpstr>Vocabulary</vt:lpstr>
      <vt:lpstr>Vocabulary</vt:lpstr>
      <vt:lpstr>Vocabulary</vt:lpstr>
      <vt:lpstr>Vocabulary</vt:lpstr>
      <vt:lpstr>Vocabulary</vt:lpstr>
      <vt:lpstr>Vocabulary</vt:lpstr>
      <vt:lpstr>Concept</vt:lpstr>
      <vt:lpstr>Concept</vt:lpstr>
      <vt:lpstr>Concept</vt:lpstr>
      <vt:lpstr>Concept</vt:lpstr>
      <vt:lpstr>Impact</vt:lpstr>
      <vt:lpstr>Impact</vt:lpstr>
      <vt:lpstr>Impact</vt:lpstr>
      <vt:lpstr>Impact</vt:lpstr>
      <vt:lpstr>Conclusion</vt:lpstr>
    </vt:vector>
  </TitlesOfParts>
  <Company>Anglophone South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(Topic)</dc:title>
  <dc:creator>Terry, Sean J. (ASD-E)</dc:creator>
  <cp:lastModifiedBy>Terry, Sean J. (ASD-E)</cp:lastModifiedBy>
  <cp:revision>3</cp:revision>
  <dcterms:created xsi:type="dcterms:W3CDTF">2015-05-20T00:21:47Z</dcterms:created>
  <dcterms:modified xsi:type="dcterms:W3CDTF">2015-05-20T00:34:47Z</dcterms:modified>
</cp:coreProperties>
</file>